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99" r:id="rId2"/>
    <p:sldId id="300" r:id="rId3"/>
    <p:sldId id="301" r:id="rId4"/>
    <p:sldId id="304" r:id="rId5"/>
    <p:sldId id="305" r:id="rId6"/>
    <p:sldId id="302" r:id="rId7"/>
    <p:sldId id="306" r:id="rId8"/>
    <p:sldId id="30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02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Home Delivery System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464496"/>
            <a:ext cx="3056384" cy="105273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사항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4" name="bandicam 2015-12-05 14-12-20-64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422" y="1773576"/>
            <a:ext cx="7503156" cy="4237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145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역할 </a:t>
                      </a: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말맞게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초기 환경 선정의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142</Words>
  <Application>Microsoft Office PowerPoint</Application>
  <PresentationFormat>화면 슬라이드 쇼(4:3)</PresentationFormat>
  <Paragraphs>44</Paragraphs>
  <Slides>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HJ</cp:lastModifiedBy>
  <cp:revision>99</cp:revision>
  <dcterms:created xsi:type="dcterms:W3CDTF">2013-12-04T14:28:54Z</dcterms:created>
  <dcterms:modified xsi:type="dcterms:W3CDTF">2015-12-05T05:37:52Z</dcterms:modified>
</cp:coreProperties>
</file>